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9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CC00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1" autoAdjust="0"/>
    <p:restoredTop sz="71808" autoAdjust="0"/>
  </p:normalViewPr>
  <p:slideViewPr>
    <p:cSldViewPr snapToGrid="0">
      <p:cViewPr>
        <p:scale>
          <a:sx n="125" d="100"/>
          <a:sy n="125" d="100"/>
        </p:scale>
        <p:origin x="-5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rule is:</a:t>
            </a:r>
            <a:r>
              <a:rPr lang="en-US" baseline="0" dirty="0" smtClean="0"/>
              <a:t> Treat your audience as king.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sequential</a:t>
            </a:r>
            <a:r>
              <a:rPr lang="en-US" baseline="0" dirty="0" smtClean="0"/>
              <a:t> build adds a sense of suspense.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10/4/2012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87798" y="3174639"/>
            <a:ext cx="2069702" cy="241662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90000"/>
                  <a:alpha val="62000"/>
                </a:sysClr>
              </a:gs>
              <a:gs pos="100000">
                <a:srgbClr val="08CFEE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8" y="1798320"/>
            <a:ext cx="8226652" cy="35528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95833 2.96296E-6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</a:rPr>
              <a:t>Taming The Monster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Q&amp;A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ln w="57150">
            <a:solidFill>
              <a:schemeClr val="bg1"/>
            </a:solidFill>
            <a:miter lim="800000"/>
          </a:ln>
          <a:effectLst>
            <a:outerShdw blurRad="101600" dist="228600" dir="7800000" algn="t" rotWithShape="0">
              <a:prstClr val="black">
                <a:alpha val="46000"/>
              </a:prst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1497061" y="973891"/>
            <a:ext cx="3313527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SCOTT</a:t>
            </a:r>
            <a:endParaRPr lang="en-US" sz="72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0560" y="2674620"/>
            <a:ext cx="58042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Co-Owner,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Gear Page</a:t>
            </a:r>
            <a:r>
              <a:rPr lang="en-US" sz="3600" dirty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Lifelong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musician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Fractal Beta Team Member</a:t>
            </a:r>
          </a:p>
          <a:p>
            <a:r>
              <a:rPr lang="en-US" sz="3600" i="1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Scott Peterson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on the forum</a:t>
            </a:r>
            <a:endParaRPr lang="en-US" sz="3600" dirty="0" smtClean="0">
              <a:solidFill>
                <a:schemeClr val="bg1"/>
              </a:solidFill>
              <a:effectLst>
                <a:outerShdw blurRad="76200" dist="76200" dir="6600000" algn="t" rotWithShape="0">
                  <a:prstClr val="black">
                    <a:alpha val="35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57">
            <a:off x="6296716" y="631073"/>
            <a:ext cx="1666121" cy="1992956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outerShdw blurRad="254000" dist="63500" dir="2700000" algn="tl" rotWithShape="0">
              <a:srgbClr val="000000">
                <a:alpha val="78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2075546" y="1745436"/>
            <a:ext cx="300645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PETERSON</a:t>
            </a:r>
            <a:endParaRPr lang="en-US" sz="40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0" y="3314700"/>
            <a:ext cx="2432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Laura Wilkie Band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76200" dist="76200" dir="6600000" algn="t" rotWithShape="0">
                    <a:prstClr val="black">
                      <a:alpha val="35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Living Water Comm. Church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528" y="515874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7540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/>
      <p:bldP spid="3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C00"/>
                </a:solidFill>
              </a:rPr>
              <a:t>Taming </a:t>
            </a:r>
            <a:br>
              <a:rPr lang="en-US" sz="4800" b="1" dirty="0" smtClean="0">
                <a:solidFill>
                  <a:srgbClr val="FFCC00"/>
                </a:solidFill>
              </a:rPr>
            </a:br>
            <a:r>
              <a:rPr lang="en-US" sz="4800" b="1" dirty="0" smtClean="0">
                <a:solidFill>
                  <a:srgbClr val="FFCC00"/>
                </a:solidFill>
              </a:rPr>
              <a:t>The Monster</a:t>
            </a:r>
            <a:endParaRPr lang="en-US" sz="4800" b="1" dirty="0">
              <a:solidFill>
                <a:srgbClr val="FFCC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Method over Magic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</a:rPr>
              <a:t>What, Why, How?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Method, Not Magic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Approaches to Working With The Axe-FX</a:t>
            </a:r>
          </a:p>
          <a:p>
            <a:pPr marL="914400" lvl="1" indent="-514350"/>
            <a:r>
              <a:rPr lang="en-US" dirty="0" smtClean="0"/>
              <a:t>Conventional – As a Preamp/Effects Box</a:t>
            </a:r>
          </a:p>
          <a:p>
            <a:pPr marL="914400" lvl="1" indent="-514350"/>
            <a:r>
              <a:rPr lang="en-US" dirty="0" smtClean="0"/>
              <a:t>Direct-to-FOH/FRFR</a:t>
            </a:r>
          </a:p>
          <a:p>
            <a:r>
              <a:rPr lang="en-US" dirty="0" smtClean="0"/>
              <a:t>Build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Conventional Analog Rig </a:t>
            </a:r>
            <a:r>
              <a:rPr lang="en-US" dirty="0" smtClean="0"/>
              <a:t>= Build an 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Axe-FX Preset</a:t>
            </a:r>
          </a:p>
          <a:p>
            <a:pPr marL="514350" indent="-514350"/>
            <a:r>
              <a:rPr lang="en-US" dirty="0" smtClean="0"/>
              <a:t>Stock </a:t>
            </a:r>
            <a:r>
              <a:rPr lang="en-US" dirty="0" smtClean="0"/>
              <a:t>Presets, Tone Matches, </a:t>
            </a:r>
            <a:br>
              <a:rPr lang="en-US" dirty="0" smtClean="0"/>
            </a:br>
            <a:r>
              <a:rPr lang="en-US" dirty="0" smtClean="0"/>
              <a:t>Downloaded Presets, </a:t>
            </a:r>
            <a:br>
              <a:rPr lang="en-US" dirty="0" smtClean="0"/>
            </a:br>
            <a:r>
              <a:rPr lang="en-US" b="1" dirty="0" smtClean="0">
                <a:solidFill>
                  <a:srgbClr val="FFCC00"/>
                </a:solidFill>
              </a:rPr>
              <a:t>Build Your Own</a:t>
            </a:r>
          </a:p>
          <a:p>
            <a:pPr marL="514350" indent="-514350"/>
            <a:endParaRPr lang="en-US" dirty="0" smtClean="0"/>
          </a:p>
          <a:p>
            <a:pPr marL="914400" lvl="1" indent="-514350"/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solidFill>
                  <a:srgbClr val="FFCC00"/>
                </a:solidFill>
              </a:rPr>
              <a:t>The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Input/Output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Settings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Global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Settings</a:t>
            </a:r>
          </a:p>
          <a:p>
            <a:r>
              <a:rPr lang="en-US" b="1" dirty="0" smtClean="0">
                <a:solidFill>
                  <a:srgbClr val="FFCC00"/>
                </a:solidFill>
              </a:rPr>
              <a:t>Simple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Chain – Amp/Cab/Reverb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in Reverse </a:t>
            </a:r>
          </a:p>
          <a:p>
            <a:pPr lvl="1"/>
            <a:r>
              <a:rPr lang="en-US" dirty="0" smtClean="0"/>
              <a:t>Reverb</a:t>
            </a:r>
          </a:p>
          <a:p>
            <a:pPr lvl="1"/>
            <a:r>
              <a:rPr lang="en-US" dirty="0" smtClean="0"/>
              <a:t>Cab</a:t>
            </a:r>
          </a:p>
          <a:p>
            <a:pPr lvl="1"/>
            <a:r>
              <a:rPr lang="en-US" dirty="0" smtClean="0"/>
              <a:t>Amp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</a:rPr>
              <a:t>Taming The Reverb Monster  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Reverb Block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Effects Type Preset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Keep It </a:t>
            </a:r>
            <a:r>
              <a:rPr lang="en-US" b="1" dirty="0" smtClean="0">
                <a:solidFill>
                  <a:srgbClr val="FFCC00"/>
                </a:solidFill>
              </a:rPr>
              <a:t>Simple</a:t>
            </a:r>
            <a:r>
              <a:rPr lang="en-US" dirty="0" smtClean="0"/>
              <a:t> to Start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</a:rPr>
              <a:t>Taming The Cab Monster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Most Important Block?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Default it out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Choosing appropriate starting IR</a:t>
            </a:r>
          </a:p>
          <a:p>
            <a:r>
              <a:rPr lang="en-US" b="1" dirty="0" smtClean="0">
                <a:solidFill>
                  <a:srgbClr val="FFCC00"/>
                </a:solidFill>
              </a:rPr>
              <a:t>Simple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Mixing using Stereo Blocks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User IR’s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C00"/>
                </a:solidFill>
              </a:rPr>
              <a:t>Taming The Amp Block Monster</a:t>
            </a:r>
            <a:endParaRPr lang="en-US" sz="3600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</a:t>
            </a:r>
            <a:r>
              <a:rPr lang="en-US" b="1" dirty="0" smtClean="0">
                <a:solidFill>
                  <a:srgbClr val="FFCC00"/>
                </a:solidFill>
              </a:rPr>
              <a:t>Simple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Output Level</a:t>
            </a:r>
            <a:r>
              <a:rPr lang="en-US" b="1" dirty="0" smtClean="0"/>
              <a:t> </a:t>
            </a:r>
            <a:r>
              <a:rPr lang="en-US" dirty="0" smtClean="0"/>
              <a:t>-10db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Master Volume </a:t>
            </a:r>
            <a:r>
              <a:rPr lang="en-US" dirty="0" smtClean="0"/>
              <a:t>– Starting Ranges</a:t>
            </a:r>
          </a:p>
          <a:p>
            <a:pPr lvl="1"/>
            <a:r>
              <a:rPr lang="en-US" dirty="0" smtClean="0"/>
              <a:t>Non-Master Volume Amps @ 9.0</a:t>
            </a:r>
          </a:p>
          <a:p>
            <a:pPr lvl="1"/>
            <a:r>
              <a:rPr lang="en-US" dirty="0" smtClean="0"/>
              <a:t>Master Volume Amps @ 3.00 – 6.00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Drive</a:t>
            </a:r>
            <a:r>
              <a:rPr lang="en-US" dirty="0" smtClean="0"/>
              <a:t> – setting to taste</a:t>
            </a:r>
          </a:p>
          <a:p>
            <a:r>
              <a:rPr lang="en-US" dirty="0" smtClean="0"/>
              <a:t>Simplified EQ block setting method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Input Trim</a:t>
            </a:r>
          </a:p>
          <a:p>
            <a:r>
              <a:rPr lang="en-US" dirty="0" smtClean="0"/>
              <a:t>Advanced Parameters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Taming The Signal Flow Monster</a:t>
            </a:r>
            <a:endParaRPr lang="en-US" b="1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b="1" dirty="0" smtClean="0">
                <a:solidFill>
                  <a:srgbClr val="FFCC00"/>
                </a:solidFill>
              </a:rPr>
              <a:t>SIMPLE</a:t>
            </a:r>
            <a:r>
              <a:rPr lang="en-US" dirty="0" smtClean="0"/>
              <a:t>, build from there – use your imagination</a:t>
            </a:r>
          </a:p>
          <a:p>
            <a:r>
              <a:rPr lang="en-US" dirty="0" smtClean="0"/>
              <a:t>Build your signal flow using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same way </a:t>
            </a:r>
            <a:r>
              <a:rPr lang="en-US" dirty="0" smtClean="0"/>
              <a:t>you’d build an analog rig signal flow</a:t>
            </a:r>
          </a:p>
          <a:p>
            <a:r>
              <a:rPr lang="en-US" dirty="0" smtClean="0"/>
              <a:t>Start with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Effects Presets Type </a:t>
            </a:r>
            <a:r>
              <a:rPr lang="en-US" dirty="0" smtClean="0"/>
              <a:t>to quick start</a:t>
            </a:r>
          </a:p>
          <a:p>
            <a:r>
              <a:rPr lang="en-US" dirty="0" smtClean="0"/>
              <a:t>Routing</a:t>
            </a:r>
          </a:p>
          <a:p>
            <a:r>
              <a:rPr lang="en-US" dirty="0" smtClean="0"/>
              <a:t>Expression pedals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68" y="5204460"/>
            <a:ext cx="1715953" cy="7410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226</Words>
  <Application>Microsoft Office PowerPoint</Application>
  <PresentationFormat>On-screen Show (4:3)</PresentationFormat>
  <Paragraphs>61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Five Rules</vt:lpstr>
      <vt:lpstr>Slide 1</vt:lpstr>
      <vt:lpstr>Slide 2</vt:lpstr>
      <vt:lpstr>Taming  The Monster</vt:lpstr>
      <vt:lpstr>What, Why, How?</vt:lpstr>
      <vt:lpstr>The Basics</vt:lpstr>
      <vt:lpstr>Taming The Reverb Monster  </vt:lpstr>
      <vt:lpstr>Taming The Cab Monster</vt:lpstr>
      <vt:lpstr>Taming The Amp Block Monster</vt:lpstr>
      <vt:lpstr>Taming The Signal Flow Monster</vt:lpstr>
      <vt:lpstr>Taming The Monster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2012-10-04T17:20:23Z</dcterms:modified>
</cp:coreProperties>
</file>